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1EBDE-260F-E9BD-2EAD-B5D96BE84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78B13D-50C2-250B-B6E5-A1235316F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8F6AD-2559-EDA7-D032-80EEC10F1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6264A-DF85-0D3C-6F62-9B59A8775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115C9-7A76-3925-8122-23655764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7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A7922-B907-FA49-1264-A569B711D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3790AA-F710-4269-8258-41E09D28A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D7408-38C2-3A7D-DD35-7591ECAD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8A7B7-D5F7-7BC8-D693-BC3833C8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C1748-0CBD-3095-70AA-21EBB48E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7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9DC69B-DC31-4880-6F2E-EB8142026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75929-70F3-22FA-5011-95D01472A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3DD3C-A127-A76D-7EAA-7FBF01AB0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CB5EA-5331-7A5C-EAFD-890C8098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18A68-F65C-8983-A229-35A959FB3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97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ADD17-F182-0361-2D2F-4C0ED54F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C3BFB-F866-4B39-9454-5FABE2A3D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2E4AC-88EA-1A3F-6617-05F3A156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C3BCB-8053-EE44-B213-6F0E89D7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DB3F8-4C33-6D1C-196B-64E2C604A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5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DF54-EDEE-AD97-0C79-323DCCEF9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6E875-E0B8-FC9F-E7D8-ABEB75C3F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CF194-7E21-A346-AA8D-512F0A59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B4DBA-86EA-8D05-67FA-2E87CCA5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B9490-D396-319B-6563-34EB53074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1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DD24F-0E1C-9BA1-AD88-8D995F40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B022F-402A-F566-F199-19F8777F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868C18-EF48-1945-1753-5D7007385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4F6089-EF10-C6B3-48DC-136E592D2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807F4-31A3-DC0A-8C68-4EFC34EA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AF2B2-DF1B-BFED-22C6-8B374049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64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D7F9D-5A18-E17E-D443-3FFB9DA30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142C0-E446-3FF9-D800-E356763DF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90A53-C0B3-87BF-86E1-D98703328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F85D8E-AF32-9F57-B9B1-8BA56EC6B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6EF4D2-B552-F774-2DDC-2B7A250F10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CDF707-B385-005D-4A92-DE4274B38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859AC9-2761-9AC6-1506-8F57815DC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F9A953-6142-FB5E-CCC1-7A780F6D4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5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7FA36-75D2-1204-C46B-9DEA74402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D56507-DC64-C5DF-E131-ED1804E8F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09B32C-5D7A-72FE-4AF7-FAAB5BE60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4AA20-0E95-66A0-1222-58611EF9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9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5D666-1512-463F-C60D-0EE877B56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AC3A39-4FAB-CF89-3E24-BA5968270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BCB3C8-C3E2-1362-5665-605D68337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29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1C039-7178-138D-D834-5234594F2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F649F-3499-1C6E-19B6-77137799F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FB173-65CD-F588-2B8A-1A34FDEB6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39F33-ECCB-DF8F-E162-5A2E8A7B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59B2F-3F11-0DB0-53AF-26A10F6FB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D3BCB-B97D-B93C-0060-8F8E5EF2F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5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89518-CAE3-BC77-7760-55B3BAE2A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DB8979-0BC0-1577-2FBF-248B383888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27D9E-B6CD-773D-E7BB-384837EEAD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12988-2735-5E7D-BF5F-32CF6F65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BAFF8-6C09-0FDA-F96F-EF2A0313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BE7CC-0BD4-5F4E-B3CE-C7E9D2A7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88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2A1BD1-74FF-D557-7A2F-0E996D012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04F12-467D-3115-26D1-1B8D7A1AE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A811C-866A-0146-894A-99CF5519B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92FF9-02FB-48FD-94E4-D7B57A1FB0E8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0A2F1-8B20-B630-0D1E-A7C98C4269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F2FE4-B0AB-1558-5B5B-C36A728EF9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1CC02-A1B6-459D-9D8C-92A432F881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81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C0D6-8AAC-A1F4-8978-4BC47F81E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FEBE3-3146-79FF-8D08-F1524FF1B3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Membership Update for June 2, 2022 NCCOC Monthly Meeting (Virtual)</a:t>
            </a:r>
          </a:p>
          <a:p>
            <a:endParaRPr lang="en-US" b="1" dirty="0">
              <a:latin typeface="Arial Black" panose="020B0A040201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F9CFF2-A111-1DC3-751D-8D00881DB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575" y="1350328"/>
            <a:ext cx="23812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32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2DFC78-3881-4862-3D48-C7F4B3930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894" y="524866"/>
            <a:ext cx="3171825" cy="13067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32934C-BCF5-2421-B114-151E23BD5962}"/>
              </a:ext>
            </a:extLst>
          </p:cNvPr>
          <p:cNvSpPr txBox="1"/>
          <p:nvPr/>
        </p:nvSpPr>
        <p:spPr>
          <a:xfrm>
            <a:off x="1036320" y="2103120"/>
            <a:ext cx="111556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REMINDER: Reports Due in July for First Semester 2022: Semi-Annual and Chapter </a:t>
            </a:r>
            <a:r>
              <a:rPr lang="en-US" b="1">
                <a:latin typeface="Arial Black" panose="020B0A04020102020204" pitchFamily="34" charset="0"/>
              </a:rPr>
              <a:t>Officer Report (</a:t>
            </a:r>
            <a:r>
              <a:rPr lang="en-US" b="1" dirty="0">
                <a:latin typeface="Arial Black" panose="020B0A04020102020204" pitchFamily="34" charset="0"/>
              </a:rPr>
              <a:t>if </a:t>
            </a:r>
            <a:r>
              <a:rPr lang="en-US" b="1">
                <a:latin typeface="Arial Black" panose="020B0A04020102020204" pitchFamily="34" charset="0"/>
              </a:rPr>
              <a:t>not current)</a:t>
            </a: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Committee Module MOAA Update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Recruiting/Retention Status: Improvement coming out of the pandemic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Special Events Ideas for Summer Break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NCCOC Website Source of Info for Chapters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Arial Black" panose="020B0A04020102020204" pitchFamily="34" charset="0"/>
              </a:rPr>
              <a:t>YouTube 3 minute Thank You from LTG Dana Atkins, USAF(Ret) on NCCOC Website in the News and Events Tab for use by Chapters in publications/info.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Arial Black" panose="020B0A04020102020204" pitchFamily="34" charset="0"/>
            </a:endParaRPr>
          </a:p>
          <a:p>
            <a:pPr lvl="1"/>
            <a:endParaRPr lang="en-U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8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94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SENCLAND WEBMASTER</dc:creator>
  <cp:lastModifiedBy>SENCLAND WEBMASTER</cp:lastModifiedBy>
  <cp:revision>3</cp:revision>
  <dcterms:created xsi:type="dcterms:W3CDTF">2022-05-31T14:29:03Z</dcterms:created>
  <dcterms:modified xsi:type="dcterms:W3CDTF">2022-05-31T14:36:41Z</dcterms:modified>
</cp:coreProperties>
</file>